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258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2863"/>
    <a:srgbClr val="1820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9" autoAdjust="0"/>
    <p:restoredTop sz="89461" autoAdjust="0"/>
  </p:normalViewPr>
  <p:slideViewPr>
    <p:cSldViewPr snapToGrid="0">
      <p:cViewPr>
        <p:scale>
          <a:sx n="66" d="100"/>
          <a:sy n="66" d="100"/>
        </p:scale>
        <p:origin x="2916" y="132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1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08C86-7D91-4FE0-A84F-8B114C61A797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6DAF9-F04C-4116-88AD-759AEC77F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92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b="1" dirty="0">
                <a:latin typeface="Century Gothic" panose="020B0502020202020204" pitchFamily="34" charset="0"/>
              </a:rPr>
              <a:t>Directions for modifying the certificate template: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000" dirty="0">
                <a:latin typeface="Century Gothic" panose="020B0502020202020204" pitchFamily="34" charset="0"/>
              </a:rPr>
              <a:t>Select</a:t>
            </a:r>
            <a:r>
              <a:rPr lang="en-US" sz="1000" baseline="0" dirty="0">
                <a:latin typeface="Century Gothic" panose="020B0502020202020204" pitchFamily="34" charset="0"/>
              </a:rPr>
              <a:t> the “View” menu from the top ribbon of PowerPoint.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000" baseline="0" dirty="0">
                <a:latin typeface="Century Gothic" panose="020B0502020202020204" pitchFamily="34" charset="0"/>
              </a:rPr>
              <a:t>Click “Slide Master” in the </a:t>
            </a:r>
            <a:r>
              <a:rPr lang="en-US" sz="1000" i="1" baseline="0" dirty="0">
                <a:latin typeface="Century Gothic" panose="020B0502020202020204" pitchFamily="34" charset="0"/>
              </a:rPr>
              <a:t>Master Views</a:t>
            </a:r>
            <a:r>
              <a:rPr lang="en-US" sz="1000" baseline="0" dirty="0">
                <a:latin typeface="Century Gothic" panose="020B0502020202020204" pitchFamily="34" charset="0"/>
              </a:rPr>
              <a:t> section.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000" baseline="0" dirty="0">
                <a:latin typeface="Century Gothic" panose="020B0502020202020204" pitchFamily="34" charset="0"/>
              </a:rPr>
              <a:t>Click the top slide (slide 1) and make required edits.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000" baseline="0" dirty="0">
                <a:latin typeface="Century Gothic" panose="020B0502020202020204" pitchFamily="34" charset="0"/>
              </a:rPr>
              <a:t>Once the edits are complete, make sure to click “Close Master View,” which is the right most section in the “Slide Master” menu. </a:t>
            </a:r>
            <a:endParaRPr lang="en-US" sz="1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636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178766" y="7562088"/>
            <a:ext cx="1738313" cy="30831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400" b="0" i="1">
                <a:solidFill>
                  <a:srgbClr val="2D2863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343400" y="7562088"/>
            <a:ext cx="2876550" cy="30831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1400" b="0" i="1">
                <a:solidFill>
                  <a:srgbClr val="2D2863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add Location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286125" y="8554720"/>
            <a:ext cx="3933825" cy="27432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 b="1" i="1" baseline="0">
                <a:solidFill>
                  <a:srgbClr val="2D2863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Trainer Name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286125" y="8842248"/>
            <a:ext cx="3933825" cy="224536"/>
          </a:xfrm>
          <a:prstGeom prst="rect">
            <a:avLst/>
          </a:prstGeom>
        </p:spPr>
        <p:txBody>
          <a:bodyPr tIns="0" anchor="t"/>
          <a:lstStyle>
            <a:lvl1pPr marL="0" indent="0">
              <a:spcBef>
                <a:spcPts val="0"/>
              </a:spcBef>
              <a:buNone/>
              <a:defRPr sz="1100" b="1" i="1" baseline="0">
                <a:solidFill>
                  <a:srgbClr val="2D2863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Trainer Agency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1051560" y="5166360"/>
            <a:ext cx="5760720" cy="4806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i="1">
                <a:solidFill>
                  <a:srgbClr val="2D2863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add Participant Name</a:t>
            </a:r>
          </a:p>
        </p:txBody>
      </p:sp>
    </p:spTree>
    <p:extLst>
      <p:ext uri="{BB962C8B-B14F-4D97-AF65-F5344CB8AC3E}">
        <p14:creationId xmlns:p14="http://schemas.microsoft.com/office/powerpoint/2010/main" val="93226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365760" y="2842768"/>
            <a:ext cx="5831840" cy="123444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2D2863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National TIM Responder Training Program Completion Certificate</a:t>
            </a:r>
            <a:endParaRPr lang="en-US" sz="2700" dirty="0">
              <a:solidFill>
                <a:srgbClr val="2D2863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57200" y="4709160"/>
            <a:ext cx="2560320" cy="3657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b="1" i="1" dirty="0">
                <a:solidFill>
                  <a:srgbClr val="2D2863"/>
                </a:solidFill>
                <a:latin typeface="Century Gothic" pitchFamily="34" charset="0"/>
              </a:rPr>
              <a:t>This acknowledges</a:t>
            </a:r>
            <a:r>
              <a:rPr lang="en-US" sz="1600" b="1" i="1" baseline="0" dirty="0">
                <a:solidFill>
                  <a:srgbClr val="2D2863"/>
                </a:solidFill>
                <a:latin typeface="Century Gothic" pitchFamily="34" charset="0"/>
              </a:rPr>
              <a:t> that</a:t>
            </a:r>
            <a:endParaRPr lang="en-US" sz="1600" b="1" i="1" dirty="0">
              <a:solidFill>
                <a:srgbClr val="2D2863"/>
              </a:solidFill>
              <a:latin typeface="Century Gothic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051560" y="5623560"/>
            <a:ext cx="5760720" cy="0"/>
          </a:xfrm>
          <a:prstGeom prst="line">
            <a:avLst/>
          </a:prstGeom>
          <a:ln w="952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 userDrawn="1"/>
        </p:nvGrpSpPr>
        <p:grpSpPr>
          <a:xfrm>
            <a:off x="1371600" y="9326880"/>
            <a:ext cx="5029200" cy="414433"/>
            <a:chOff x="4648200" y="7086600"/>
            <a:chExt cx="4953000" cy="414433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8200" y="7086600"/>
              <a:ext cx="1113589" cy="414433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4937" y="7253518"/>
              <a:ext cx="1270263" cy="24751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77" y="7094284"/>
              <a:ext cx="935523" cy="406749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9882" y="7334718"/>
              <a:ext cx="771318" cy="166315"/>
            </a:xfrm>
            <a:prstGeom prst="rect">
              <a:avLst/>
            </a:prstGeom>
          </p:spPr>
        </p:pic>
      </p:grpSp>
      <p:cxnSp>
        <p:nvCxnSpPr>
          <p:cNvPr id="16" name="Straight Connector 15"/>
          <p:cNvCxnSpPr/>
          <p:nvPr userDrawn="1"/>
        </p:nvCxnSpPr>
        <p:spPr>
          <a:xfrm>
            <a:off x="3272443" y="8504114"/>
            <a:ext cx="3951317" cy="9966"/>
          </a:xfrm>
          <a:prstGeom prst="line">
            <a:avLst/>
          </a:prstGeom>
          <a:ln w="952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>
            <a:spLocks/>
          </p:cNvSpPr>
          <p:nvPr userDrawn="1"/>
        </p:nvSpPr>
        <p:spPr>
          <a:xfrm>
            <a:off x="228600" y="5897880"/>
            <a:ext cx="7315200" cy="1371600"/>
          </a:xfrm>
          <a:prstGeom prst="rect">
            <a:avLst/>
          </a:prstGeom>
        </p:spPr>
        <p:txBody>
          <a:bodyPr wrap="square" anchor="t" anchorCtr="0">
            <a:noAutofit/>
          </a:bodyPr>
          <a:lstStyle/>
          <a:p>
            <a:pPr lvl="0" algn="ctr"/>
            <a:r>
              <a:rPr lang="en-US" sz="1900" dirty="0">
                <a:solidFill>
                  <a:srgbClr val="2D2863"/>
                </a:solidFill>
                <a:latin typeface="Century Gothic" pitchFamily="34" charset="0"/>
              </a:rPr>
              <a:t>has successfully completed the </a:t>
            </a:r>
            <a:br>
              <a:rPr lang="en-US" sz="1900" dirty="0">
                <a:solidFill>
                  <a:srgbClr val="2D2863"/>
                </a:solidFill>
                <a:latin typeface="Century Gothic" pitchFamily="34" charset="0"/>
              </a:rPr>
            </a:br>
            <a:r>
              <a:rPr lang="en-US" sz="1900" dirty="0">
                <a:solidFill>
                  <a:srgbClr val="2D2863"/>
                </a:solidFill>
                <a:latin typeface="Century Gothic" pitchFamily="34" charset="0"/>
              </a:rPr>
              <a:t>National Traffic Incident Management </a:t>
            </a:r>
          </a:p>
          <a:p>
            <a:pPr lvl="0" algn="ctr"/>
            <a:r>
              <a:rPr lang="en-US" sz="2300" b="1" dirty="0">
                <a:solidFill>
                  <a:srgbClr val="2D2863"/>
                </a:solidFill>
                <a:latin typeface="Century Gothic" pitchFamily="34" charset="0"/>
              </a:rPr>
              <a:t>Responder Training Course</a:t>
            </a:r>
          </a:p>
          <a:p>
            <a:pPr lvl="0" algn="ctr"/>
            <a:r>
              <a:rPr lang="en-US" sz="1900" dirty="0">
                <a:solidFill>
                  <a:srgbClr val="2D2863"/>
                </a:solidFill>
                <a:latin typeface="Century Gothic" pitchFamily="34" charset="0"/>
              </a:rPr>
              <a:t>and earned 4 Professional Development Hours (PDHs).</a:t>
            </a:r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4343400" y="7818120"/>
            <a:ext cx="2880360" cy="0"/>
          </a:xfrm>
          <a:prstGeom prst="line">
            <a:avLst/>
          </a:prstGeom>
          <a:ln w="952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 userDrawn="1"/>
        </p:nvSpPr>
        <p:spPr>
          <a:xfrm>
            <a:off x="3272443" y="7498080"/>
            <a:ext cx="1097280" cy="36576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r>
              <a:rPr lang="en-US" sz="1600" b="1" i="1" dirty="0">
                <a:solidFill>
                  <a:srgbClr val="2D2863"/>
                </a:solidFill>
                <a:latin typeface="Century Gothic" pitchFamily="34" charset="0"/>
              </a:rPr>
              <a:t>Location:</a:t>
            </a:r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1143000" y="7818120"/>
            <a:ext cx="1784150" cy="0"/>
          </a:xfrm>
          <a:prstGeom prst="line">
            <a:avLst/>
          </a:prstGeom>
          <a:ln w="952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 userDrawn="1"/>
        </p:nvSpPr>
        <p:spPr>
          <a:xfrm>
            <a:off x="457200" y="7498080"/>
            <a:ext cx="731520" cy="36576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r>
              <a:rPr lang="en-US" sz="1600" b="1" i="1" dirty="0">
                <a:solidFill>
                  <a:srgbClr val="2D2863"/>
                </a:solidFill>
                <a:latin typeface="Century Gothic" pitchFamily="34" charset="0"/>
              </a:rPr>
              <a:t>Date:</a:t>
            </a:r>
          </a:p>
        </p:txBody>
      </p:sp>
    </p:spTree>
    <p:extLst>
      <p:ext uri="{BB962C8B-B14F-4D97-AF65-F5344CB8AC3E}">
        <p14:creationId xmlns:p14="http://schemas.microsoft.com/office/powerpoint/2010/main" val="115257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7404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024BA28316C64BB12AC639CA1D4BBF" ma:contentTypeVersion="10" ma:contentTypeDescription="Create a new document." ma:contentTypeScope="" ma:versionID="0bc488816b3dad1b3d28b495e3092956">
  <xsd:schema xmlns:xsd="http://www.w3.org/2001/XMLSchema" xmlns:xs="http://www.w3.org/2001/XMLSchema" xmlns:p="http://schemas.microsoft.com/office/2006/metadata/properties" xmlns:ns2="5b6ca2c4-11ca-4816-956d-1da12d83fe95" xmlns:ns3="e506a580-543d-44d7-b06c-97a7c4e27671" targetNamespace="http://schemas.microsoft.com/office/2006/metadata/properties" ma:root="true" ma:fieldsID="0923dd98266f4bfd0d289ffa46c6be80" ns2:_="" ns3:_="">
    <xsd:import namespace="5b6ca2c4-11ca-4816-956d-1da12d83fe95"/>
    <xsd:import namespace="e506a580-543d-44d7-b06c-97a7c4e2767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6ca2c4-11ca-4816-956d-1da12d83fe9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06a580-543d-44d7-b06c-97a7c4e276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948947-4B50-4030-9574-066B45E405F7}"/>
</file>

<file path=customXml/itemProps2.xml><?xml version="1.0" encoding="utf-8"?>
<ds:datastoreItem xmlns:ds="http://schemas.openxmlformats.org/officeDocument/2006/customXml" ds:itemID="{13E5C105-81A7-4B91-B947-F2F088A3FEF7}"/>
</file>

<file path=customXml/itemProps3.xml><?xml version="1.0" encoding="utf-8"?>
<ds:datastoreItem xmlns:ds="http://schemas.openxmlformats.org/officeDocument/2006/customXml" ds:itemID="{496D1CA0-6014-4FE0-8F08-554D318BC64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73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Turner</dc:creator>
  <cp:lastModifiedBy>Katie Belmore</cp:lastModifiedBy>
  <cp:revision>26</cp:revision>
  <cp:lastPrinted>2017-04-27T23:30:15Z</cp:lastPrinted>
  <dcterms:created xsi:type="dcterms:W3CDTF">2017-04-12T17:35:36Z</dcterms:created>
  <dcterms:modified xsi:type="dcterms:W3CDTF">2017-05-21T19:29:47Z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0x01010086024BA28316C64BB12AC639CA1D4BBF</vt:lpwstr>
  </property>
</Properties>
</file>